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6772f086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6772f086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6772f0864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6772f0864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6772f086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6772f086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b6772f0864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b6772f0864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b6772f0864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b6772f0864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b6772f0864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b6772f0864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CKV ONDERZOEK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Licht in de architectuur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▪ Vroeger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  · La Sagrada Familia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Het effect van licht op de mens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Toepassingen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  · Peter Zumthor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Conclusie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Vroeger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▪ Geloof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Het Pantheon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La Sagrada Familia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375" y="612975"/>
            <a:ext cx="3524026" cy="235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 rotWithShape="1">
          <a:blip r:embed="rId4">
            <a:alphaModFix/>
          </a:blip>
          <a:srcRect b="8669" l="-1200" r="1199" t="-8670"/>
          <a:stretch/>
        </p:blipFill>
        <p:spPr>
          <a:xfrm>
            <a:off x="3592550" y="2491675"/>
            <a:ext cx="2936707" cy="195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Het effect van licht op de mens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▪ Hormoonstelsel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Onderzoek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Stemming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325" y="1111050"/>
            <a:ext cx="2481274" cy="336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Toepassingen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▪ Kunst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Wetenschap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Peter Zumthor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5210" y="191025"/>
            <a:ext cx="2143475" cy="2447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1399" y="191025"/>
            <a:ext cx="1835958" cy="2447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6100" y="2832250"/>
            <a:ext cx="2872575" cy="191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1225" y="2832250"/>
            <a:ext cx="1356300" cy="218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Conclusie</a:t>
            </a:r>
            <a:endParaRPr/>
          </a:p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▪ Kunst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nl"/>
              <a:t>▪ Stemming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nl"/>
              <a:t>▪ Onderzoek</a:t>
            </a:r>
            <a:endParaRPr/>
          </a:p>
        </p:txBody>
      </p:sp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6775" y="1025850"/>
            <a:ext cx="4389626" cy="32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2530045" y="1962150"/>
            <a:ext cx="4083894" cy="12199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Einde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